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59" d="100"/>
          <a:sy n="159" d="100"/>
        </p:scale>
        <p:origin x="-164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printerSettings" Target="printerSettings/printerSettings1.bin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ounded Rectangle 1"/>
          <p:cNvSpPr/>
          <p:nvPr/>
        </p:nvSpPr>
        <p:spPr>
          <a:xfrm>
            <a:off x="914400" y="914400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Inherited Outline Format</a:t>
            </a:r>
            <a:endParaRPr lang="en-US" sz="1200" dirty="0"/>
          </a:p>
        </p:txBody>
      </p:sp>
      <p:sp>
        <p:nvSpPr>
          <p:cNvPr id="3" name="Rounded Rectangle 2"/>
          <p:cNvSpPr/>
          <p:nvPr/>
        </p:nvSpPr>
        <p:spPr>
          <a:xfrm>
            <a:off x="4114800" y="2971800"/>
            <a:ext cx="914400" cy="914400"/>
          </a:xfrm>
          <a:prstGeom prst="roundRect">
            <a:avLst/>
          </a:prstGeom>
          <a:solidFill>
            <a:srgbClr val="FCD5B5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accent1">
                    <a:lumMod val="75000"/>
                  </a:schemeClr>
                </a:solidFill>
              </a:rPr>
              <a:t>No Outline Format</a:t>
            </a:r>
            <a:endParaRPr lang="en-US" sz="1200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4" name="Rounded Rectangle 3"/>
          <p:cNvSpPr/>
          <p:nvPr/>
        </p:nvSpPr>
        <p:spPr>
          <a:xfrm>
            <a:off x="7315200" y="5029200"/>
            <a:ext cx="914400" cy="91440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 w="19050" cmpd="sng">
            <a:solidFill>
              <a:srgbClr val="FF0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rgbClr val="FF0000"/>
                </a:solidFill>
              </a:rPr>
              <a:t>Solid Outline Format</a:t>
            </a:r>
            <a:endParaRPr lang="en-US" sz="12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068222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ounded Rectangle 1"/>
          <p:cNvSpPr/>
          <p:nvPr/>
        </p:nvSpPr>
        <p:spPr>
          <a:xfrm>
            <a:off x="914400" y="914400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100" dirty="0" smtClean="0"/>
              <a:t>No (directly-applied)</a:t>
            </a:r>
          </a:p>
          <a:p>
            <a:pPr algn="ctr"/>
            <a:r>
              <a:rPr lang="en-US" sz="1100" dirty="0" smtClean="0"/>
              <a:t>Outline Color</a:t>
            </a:r>
            <a:endParaRPr lang="en-US" sz="1100" dirty="0"/>
          </a:p>
        </p:txBody>
      </p:sp>
      <p:sp>
        <p:nvSpPr>
          <p:cNvPr id="3" name="Rounded Rectangle 2"/>
          <p:cNvSpPr/>
          <p:nvPr/>
        </p:nvSpPr>
        <p:spPr>
          <a:xfrm>
            <a:off x="4114800" y="2971800"/>
            <a:ext cx="914400" cy="914400"/>
          </a:xfrm>
          <a:prstGeom prst="roundRect">
            <a:avLst/>
          </a:prstGeom>
          <a:solidFill>
            <a:srgbClr val="FCD5B5"/>
          </a:solidFill>
          <a:ln w="57150" cmpd="thickThin">
            <a:solidFill>
              <a:srgbClr val="008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accent1">
                    <a:lumMod val="75000"/>
                  </a:schemeClr>
                </a:solidFill>
              </a:rPr>
              <a:t>RGB Outline Color</a:t>
            </a:r>
            <a:endParaRPr lang="en-US" sz="1200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4" name="Rounded Rectangle 3"/>
          <p:cNvSpPr/>
          <p:nvPr/>
        </p:nvSpPr>
        <p:spPr>
          <a:xfrm>
            <a:off x="7315200" y="5029200"/>
            <a:ext cx="914400" cy="91440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 w="28575" cmpd="sng">
            <a:solidFill>
              <a:schemeClr val="accent4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rgbClr val="FF0000"/>
                </a:solidFill>
              </a:rPr>
              <a:t>Theme Outline Color</a:t>
            </a:r>
            <a:endParaRPr lang="en-US" sz="12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3915759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914400" y="914400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200" dirty="0" smtClean="0"/>
              <a:t>No (directly applied) line width</a:t>
            </a:r>
            <a:endParaRPr lang="en-US" sz="1200" dirty="0"/>
          </a:p>
        </p:txBody>
      </p:sp>
      <p:sp>
        <p:nvSpPr>
          <p:cNvPr id="3" name="Rounded Rectangle 2"/>
          <p:cNvSpPr/>
          <p:nvPr/>
        </p:nvSpPr>
        <p:spPr>
          <a:xfrm>
            <a:off x="4114800" y="2971800"/>
            <a:ext cx="914400" cy="914400"/>
          </a:xfrm>
          <a:prstGeom prst="roundRect">
            <a:avLst/>
          </a:prstGeom>
          <a:solidFill>
            <a:srgbClr val="FCD5B5"/>
          </a:solidFill>
          <a:ln w="12700" cmpd="sng">
            <a:solidFill>
              <a:srgbClr val="008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accent1">
                    <a:lumMod val="75000"/>
                  </a:schemeClr>
                </a:solidFill>
              </a:rPr>
              <a:t>1 point </a:t>
            </a:r>
            <a:br>
              <a:rPr lang="en-US" sz="1200" dirty="0" smtClean="0">
                <a:solidFill>
                  <a:schemeClr val="accent1">
                    <a:lumMod val="75000"/>
                  </a:schemeClr>
                </a:solidFill>
              </a:rPr>
            </a:br>
            <a:r>
              <a:rPr lang="en-US" sz="1200" dirty="0" smtClean="0">
                <a:solidFill>
                  <a:schemeClr val="accent1">
                    <a:lumMod val="75000"/>
                  </a:schemeClr>
                </a:solidFill>
              </a:rPr>
              <a:t>line width</a:t>
            </a:r>
            <a:endParaRPr lang="en-US" sz="1200" dirty="0">
              <a:solidFill>
                <a:schemeClr val="accent1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6035349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ounded Rectangle 1"/>
          <p:cNvSpPr/>
          <p:nvPr/>
        </p:nvSpPr>
        <p:spPr>
          <a:xfrm>
            <a:off x="914400" y="914400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Inherited </a:t>
            </a:r>
            <a:r>
              <a:rPr lang="en-US" sz="1200" dirty="0" smtClean="0"/>
              <a:t>Line</a:t>
            </a:r>
            <a:br>
              <a:rPr lang="en-US" sz="1200" dirty="0" smtClean="0"/>
            </a:br>
            <a:r>
              <a:rPr lang="en-US" sz="1200" dirty="0" smtClean="0"/>
              <a:t>dash style</a:t>
            </a:r>
            <a:endParaRPr lang="en-US" sz="1200" dirty="0"/>
          </a:p>
        </p:txBody>
      </p:sp>
      <p:sp>
        <p:nvSpPr>
          <p:cNvPr id="3" name="Rounded Rectangle 2"/>
          <p:cNvSpPr/>
          <p:nvPr/>
        </p:nvSpPr>
        <p:spPr>
          <a:xfrm>
            <a:off x="3048000" y="2362200"/>
            <a:ext cx="914400" cy="914400"/>
          </a:xfrm>
          <a:prstGeom prst="roundRect">
            <a:avLst/>
          </a:prstGeom>
          <a:solidFill>
            <a:srgbClr val="FCD5B5"/>
          </a:solidFill>
          <a:ln w="12700" cmpd="sng">
            <a:solidFill>
              <a:srgbClr val="008000"/>
            </a:solidFill>
            <a:prstDash val="solid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accent1">
                    <a:lumMod val="75000"/>
                  </a:schemeClr>
                </a:solidFill>
              </a:rPr>
              <a:t>Solid</a:t>
            </a:r>
            <a:br>
              <a:rPr lang="en-US" sz="1200" dirty="0" smtClean="0">
                <a:solidFill>
                  <a:schemeClr val="accent1">
                    <a:lumMod val="75000"/>
                  </a:schemeClr>
                </a:solidFill>
              </a:rPr>
            </a:br>
            <a:r>
              <a:rPr lang="en-US" sz="1200" dirty="0" smtClean="0">
                <a:solidFill>
                  <a:schemeClr val="accent1">
                    <a:lumMod val="75000"/>
                  </a:schemeClr>
                </a:solidFill>
              </a:rPr>
              <a:t>dash style</a:t>
            </a:r>
            <a:endParaRPr lang="en-US" sz="1200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4" name="Rounded Rectangle 3"/>
          <p:cNvSpPr/>
          <p:nvPr/>
        </p:nvSpPr>
        <p:spPr>
          <a:xfrm>
            <a:off x="5181600" y="3810000"/>
            <a:ext cx="914400" cy="914400"/>
          </a:xfrm>
          <a:prstGeom prst="roundRect">
            <a:avLst/>
          </a:prstGeom>
          <a:solidFill>
            <a:srgbClr val="FCD5B5"/>
          </a:solidFill>
          <a:ln w="12700" cmpd="sng">
            <a:solidFill>
              <a:srgbClr val="008000"/>
            </a:solidFill>
            <a:prstDash val="dash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accent1">
                    <a:lumMod val="75000"/>
                  </a:schemeClr>
                </a:solidFill>
              </a:rPr>
              <a:t>Dash</a:t>
            </a:r>
            <a:r>
              <a:rPr lang="en-US" sz="1200" dirty="0" smtClean="0">
                <a:solidFill>
                  <a:schemeClr val="accent1">
                    <a:lumMod val="75000"/>
                  </a:schemeClr>
                </a:solidFill>
              </a:rPr>
              <a:t/>
            </a:r>
            <a:br>
              <a:rPr lang="en-US" sz="1200" dirty="0" smtClean="0">
                <a:solidFill>
                  <a:schemeClr val="accent1">
                    <a:lumMod val="75000"/>
                  </a:schemeClr>
                </a:solidFill>
              </a:rPr>
            </a:br>
            <a:r>
              <a:rPr lang="en-US" sz="1200" dirty="0" smtClean="0">
                <a:solidFill>
                  <a:schemeClr val="accent1">
                    <a:lumMod val="75000"/>
                  </a:schemeClr>
                </a:solidFill>
              </a:rPr>
              <a:t>dash style</a:t>
            </a:r>
            <a:endParaRPr lang="en-US" sz="1200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7315200" y="5257800"/>
            <a:ext cx="914400" cy="914400"/>
          </a:xfrm>
          <a:prstGeom prst="roundRect">
            <a:avLst/>
          </a:prstGeom>
          <a:solidFill>
            <a:srgbClr val="FCD5B5"/>
          </a:solidFill>
          <a:ln w="12700" cmpd="sng">
            <a:solidFill>
              <a:srgbClr val="008000"/>
            </a:solidFill>
            <a:prstDash val="dashDot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accent1">
                    <a:lumMod val="75000"/>
                  </a:schemeClr>
                </a:solidFill>
              </a:rPr>
              <a:t>Dash-dot</a:t>
            </a:r>
            <a:r>
              <a:rPr lang="en-US" sz="1200" dirty="0" smtClean="0">
                <a:solidFill>
                  <a:schemeClr val="accent1">
                    <a:lumMod val="75000"/>
                  </a:schemeClr>
                </a:solidFill>
              </a:rPr>
              <a:t/>
            </a:r>
            <a:br>
              <a:rPr lang="en-US" sz="1200" dirty="0" smtClean="0">
                <a:solidFill>
                  <a:schemeClr val="accent1">
                    <a:lumMod val="75000"/>
                  </a:schemeClr>
                </a:solidFill>
              </a:rPr>
            </a:br>
            <a:r>
              <a:rPr lang="en-US" sz="1200" dirty="0" smtClean="0">
                <a:solidFill>
                  <a:schemeClr val="accent1">
                    <a:lumMod val="75000"/>
                  </a:schemeClr>
                </a:solidFill>
              </a:rPr>
              <a:t>dash style</a:t>
            </a:r>
            <a:endParaRPr lang="en-US" sz="1200" dirty="0">
              <a:solidFill>
                <a:schemeClr val="accent1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8277986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</TotalTime>
  <Words>39</Words>
  <Application>Microsoft Macintosh PowerPoint</Application>
  <PresentationFormat>On-screen Show (4:3)</PresentationFormat>
  <Paragraphs>13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16</cp:revision>
  <dcterms:created xsi:type="dcterms:W3CDTF">2012-11-17T11:07:40Z</dcterms:created>
  <dcterms:modified xsi:type="dcterms:W3CDTF">2017-10-19T01:06:16Z</dcterms:modified>
  <cp:category/>
</cp:coreProperties>
</file>

<file path=docProps/thumbnail.jpeg>
</file>